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93300"/>
  </p:normalViewPr>
  <p:slideViewPr>
    <p:cSldViewPr snapToGrid="0" snapToObjects="1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1462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6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8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3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572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9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3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87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41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617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illd2@leonschools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F702855-2FC1-1546-B7FB-4DF9E834BD47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#7 May 11-15, 2020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7CD5CD-57B7-1749-96DF-93718D785F0F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/>
              <a:t>Learning Goal for the Week</a:t>
            </a:r>
            <a:r>
              <a:rPr lang="en-US" sz="1600" dirty="0"/>
              <a:t>: Students will discover and investigate the complex systems and feedback methods that work together to maintain </a:t>
            </a:r>
            <a:r>
              <a:rPr lang="en-US" sz="1600" dirty="0" err="1"/>
              <a:t>homeotatsis</a:t>
            </a:r>
            <a:r>
              <a:rPr lang="en-US" sz="1600" dirty="0"/>
              <a:t> in the human body.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17D6BC-6BA5-6B4F-9388-187CFB4B069A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Assignment Schedule for This Week on Teams</a:t>
            </a:r>
          </a:p>
          <a:p>
            <a:r>
              <a:rPr lang="en-US" sz="1400" dirty="0"/>
              <a:t>M: Read emails and announcement/directions for the week assignment in Teams. This week assignment will be completed using your online textbook. Begin organizing and planning your schedule for completing the assignments. Access through </a:t>
            </a:r>
            <a:r>
              <a:rPr lang="en-US" sz="1400" dirty="0" err="1"/>
              <a:t>ClassLink</a:t>
            </a:r>
            <a:r>
              <a:rPr lang="en-US" sz="1400" dirty="0"/>
              <a:t> and Pearson Realize – Biology Textbook</a:t>
            </a:r>
          </a:p>
          <a:p>
            <a:r>
              <a:rPr lang="en-US" sz="1400" dirty="0"/>
              <a:t>T - TH: Work on completing the assignments related to Chapter 27 – The Human Body – information in Teams</a:t>
            </a:r>
          </a:p>
          <a:p>
            <a:r>
              <a:rPr lang="en-US" sz="1400" dirty="0"/>
              <a:t>F: Continue to work on assignments. Submit assignment by 3 p.m.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280117-98DC-2A43-85CD-0D5574C15165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B28DDE-20F2-7848-A4CC-2C72324B17BE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D94342-67DA-7544-975C-19D012916E6D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– 81010@h2ha3d2922</a:t>
            </a:r>
          </a:p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– 81010@8a7f36287h</a:t>
            </a:r>
          </a:p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9F9E5E-F444-FB47-8C49-04E9CE9709D4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r>
              <a:rPr lang="en-US" b="1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Always read the directions!!!</a:t>
            </a:r>
            <a:endParaRPr lang="en-US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Directions for Week #7 will be posted in Teams under the “Assignment” tab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2AA526-1C7B-BC48-80DA-5391654CCC60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A5EA07-0401-4748-9136-AB7E91AA9A5B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D4615F3-893B-D045-8CAE-43FB167756A6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74E5103-625D-DC47-819F-F6865A3FD147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E4BD1FE-EB1D-9645-BD95-1CCE88BC778C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8047C-6BBD-F04A-9B91-0897F8E4C37D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1F3EBF-74CE-F048-A856-92F838CBC866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YOUE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93843C2-DD03-BE41-AAAB-BF8773654F28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2656AA-DB63-B64C-8675-B5857965A8D0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FD4F55F-B93A-6048-AB17-92186B61C550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2F00204-E509-4142-9FFF-1E01F83B40FB}"/>
              </a:ext>
            </a:extLst>
          </p:cNvPr>
          <p:cNvSpPr/>
          <p:nvPr/>
        </p:nvSpPr>
        <p:spPr>
          <a:xfrm>
            <a:off x="10171138" y="56367"/>
            <a:ext cx="1854958" cy="17160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RAA MIDDLE SCHOOL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A5AD1A-884C-374B-A91E-6BA54F9EA6B4}"/>
              </a:ext>
            </a:extLst>
          </p:cNvPr>
          <p:cNvSpPr/>
          <p:nvPr/>
        </p:nvSpPr>
        <p:spPr>
          <a:xfrm>
            <a:off x="103337" y="56367"/>
            <a:ext cx="6372616" cy="62654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WELCOME - BIOLOGY ANNOUNCEMENT FOR May_11-15_2020</a:t>
            </a:r>
          </a:p>
        </p:txBody>
      </p:sp>
    </p:spTree>
    <p:extLst>
      <p:ext uri="{BB962C8B-B14F-4D97-AF65-F5344CB8AC3E}">
        <p14:creationId xmlns:p14="http://schemas.microsoft.com/office/powerpoint/2010/main" val="9802314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1079</TotalTime>
  <Words>242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17</cp:revision>
  <dcterms:created xsi:type="dcterms:W3CDTF">2020-04-12T14:19:29Z</dcterms:created>
  <dcterms:modified xsi:type="dcterms:W3CDTF">2020-05-11T03:10:59Z</dcterms:modified>
</cp:coreProperties>
</file>